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2653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41111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53270" y="130418"/>
            <a:ext cx="7261733" cy="340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Образовательная организация______________________________________________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6133069" y="84778"/>
            <a:ext cx="305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МБОУ </a:t>
            </a:r>
            <a:r>
              <a:rPr lang="ru-RU" dirty="0" err="1" smtClean="0"/>
              <a:t>Ягубовская</a:t>
            </a:r>
            <a:r>
              <a:rPr lang="ru-RU" dirty="0" smtClean="0"/>
              <a:t> СОШ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37110"/>
              </p:ext>
            </p:extLst>
          </p:nvPr>
        </p:nvGraphicFramePr>
        <p:xfrm>
          <a:off x="708523" y="2844815"/>
          <a:ext cx="5133477" cy="1173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учителей ФК в школах,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педагогических работников в ШСК,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42900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общеобразовательных организациях, всего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образования, всего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 для школьников, проведенных на муниципальном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муниципальном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40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37516"/>
              </p:ext>
            </p:extLst>
          </p:nvPr>
        </p:nvGraphicFramePr>
        <p:xfrm>
          <a:off x="606957" y="4141011"/>
          <a:ext cx="5339336" cy="2619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спортивной инфраструктуры, находящихся в оперативном управлении школ (спортивные залы, открытые площадки, лыжные трассы, стадионы, бассейны и т.д.)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арендуемых/используемых для организации образовательного процесса школ, объектов спортивной инфраструктуры других организаций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школ, предоставляющих спортивную инфраструктуру другим организациям,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организованным группам населения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25052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FCF55105-6AE0-4817-84B2-78CB6CF10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43247"/>
              </p:ext>
            </p:extLst>
          </p:nvPr>
        </p:nvGraphicFramePr>
        <p:xfrm>
          <a:off x="253556" y="635039"/>
          <a:ext cx="5339336" cy="1984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Школьные спортивные клубы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общеобразовательных организаций </a:t>
                      </a:r>
                    </a:p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юр.лица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391756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созданных школьных спортивных клубов (ШСК) (в соответствии с Всероссийским реестром ШСК)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школ – участниц проектов «Футбол в школе», «Самбо в школу», «Баскетбол в школу» и т.д.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295</Words>
  <Application>Microsoft Office PowerPoint</Application>
  <PresentationFormat>Широкоэкранный</PresentationFormat>
  <Paragraphs>94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Учитель 1</cp:lastModifiedBy>
  <cp:revision>19</cp:revision>
  <dcterms:created xsi:type="dcterms:W3CDTF">2025-01-24T16:00:12Z</dcterms:created>
  <dcterms:modified xsi:type="dcterms:W3CDTF">2025-02-04T12:13:10Z</dcterms:modified>
</cp:coreProperties>
</file>